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67" r:id="rId6"/>
    <p:sldId id="261" r:id="rId7"/>
    <p:sldId id="265" r:id="rId8"/>
    <p:sldId id="264" r:id="rId9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02" y="-90"/>
      </p:cViewPr>
      <p:guideLst>
        <p:guide orient="horz" pos="19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387ADB-3EEE-4CE7-95A4-C07BC576ADAA}" type="doc">
      <dgm:prSet loTypeId="urn:microsoft.com/office/officeart/2005/8/layout/chart3" loCatId="relationship" qsTypeId="urn:microsoft.com/office/officeart/2005/8/quickstyle/3d5" qsCatId="3D" csTypeId="urn:microsoft.com/office/officeart/2005/8/colors/colorful2" csCatId="colorful" phldr="1"/>
      <dgm:spPr/>
    </dgm:pt>
    <dgm:pt modelId="{35CB45EF-60FC-46B7-9DA2-446AE0561520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Ideologi</a:t>
          </a:r>
          <a:endParaRPr lang="id-ID" b="1">
            <a:solidFill>
              <a:srgbClr val="000000"/>
            </a:solidFill>
          </a:endParaRPr>
        </a:p>
      </dgm:t>
    </dgm:pt>
    <dgm:pt modelId="{B10C0144-7456-4AA6-9D1C-BF3186325ACA}" type="parTrans" cxnId="{4CE4C2ED-FD73-4AAC-A887-8F7B2E8636D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34B5794F-2C16-4797-A913-8F483869F2EB}" type="sibTrans" cxnId="{4CE4C2ED-FD73-4AAC-A887-8F7B2E8636D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2ADA6DA6-E229-4388-B56C-16B70E6F3612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Ekonomi</a:t>
          </a:r>
          <a:endParaRPr lang="id-ID" b="1">
            <a:solidFill>
              <a:srgbClr val="000000"/>
            </a:solidFill>
          </a:endParaRPr>
        </a:p>
      </dgm:t>
    </dgm:pt>
    <dgm:pt modelId="{7D707C55-E5C7-4B0D-8611-3A260FAAF4CD}" type="parTrans" cxnId="{73B74D19-48BC-40F3-8860-FFE4BCDC23E9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8970155E-2CF7-4AC5-A909-754802E5B4E4}" type="sibTrans" cxnId="{73B74D19-48BC-40F3-8860-FFE4BCDC23E9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5997B7CB-7DB3-41EC-9FC4-B9DC6A41EB5E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SosBud</a:t>
          </a:r>
          <a:endParaRPr lang="id-ID" b="1">
            <a:solidFill>
              <a:srgbClr val="000000"/>
            </a:solidFill>
          </a:endParaRPr>
        </a:p>
      </dgm:t>
    </dgm:pt>
    <dgm:pt modelId="{FB3E5BC4-377D-44C4-8C11-8BB94E0F126C}" type="parTrans" cxnId="{D58E1298-8A04-469E-8105-76BA934555B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6E2B7681-54B1-4C6F-87C6-349932E0914D}" type="sibTrans" cxnId="{D58E1298-8A04-469E-8105-76BA934555B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D9A86A0D-D482-48DA-9AB7-CDFD9D0AF5E7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Hankam</a:t>
          </a:r>
          <a:endParaRPr lang="id-ID" b="1">
            <a:solidFill>
              <a:srgbClr val="000000"/>
            </a:solidFill>
          </a:endParaRPr>
        </a:p>
      </dgm:t>
    </dgm:pt>
    <dgm:pt modelId="{AA485908-BDDB-46A1-86BF-DF8A8D592DDF}" type="parTrans" cxnId="{ADD79AB6-F3F6-481B-8E44-F169D681F8F5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4F3FBAEA-EBE2-46BD-9EA1-059B911383EF}" type="sibTrans" cxnId="{ADD79AB6-F3F6-481B-8E44-F169D681F8F5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CB4D107C-1A26-4C1D-A3E7-D1C2D38EC5EB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Politik</a:t>
          </a:r>
          <a:endParaRPr lang="id-ID" b="1">
            <a:solidFill>
              <a:srgbClr val="000000"/>
            </a:solidFill>
          </a:endParaRPr>
        </a:p>
      </dgm:t>
    </dgm:pt>
    <dgm:pt modelId="{EA712BEB-E1CF-4E6D-A788-3B8A62A96D5B}" type="parTrans" cxnId="{CF8E5E66-3647-4815-A9D3-1B7DFE64617E}">
      <dgm:prSet/>
      <dgm:spPr/>
      <dgm:t>
        <a:bodyPr/>
        <a:lstStyle/>
        <a:p>
          <a:endParaRPr lang="id-ID"/>
        </a:p>
      </dgm:t>
    </dgm:pt>
    <dgm:pt modelId="{826695EC-87FC-453B-89CA-776160606D21}" type="sibTrans" cxnId="{CF8E5E66-3647-4815-A9D3-1B7DFE64617E}">
      <dgm:prSet/>
      <dgm:spPr/>
      <dgm:t>
        <a:bodyPr/>
        <a:lstStyle/>
        <a:p>
          <a:endParaRPr lang="id-ID"/>
        </a:p>
      </dgm:t>
    </dgm:pt>
    <dgm:pt modelId="{B481D330-0110-4519-868C-1821F5E7874A}" type="pres">
      <dgm:prSet presAssocID="{44387ADB-3EEE-4CE7-95A4-C07BC576ADAA}" presName="compositeShape" presStyleCnt="0">
        <dgm:presLayoutVars>
          <dgm:chMax val="7"/>
          <dgm:dir/>
          <dgm:resizeHandles val="exact"/>
        </dgm:presLayoutVars>
      </dgm:prSet>
      <dgm:spPr/>
    </dgm:pt>
    <dgm:pt modelId="{49870886-1451-4C86-A801-00081C2B0289}" type="pres">
      <dgm:prSet presAssocID="{44387ADB-3EEE-4CE7-95A4-C07BC576ADAA}" presName="wedge1" presStyleLbl="node1" presStyleIdx="0" presStyleCnt="5"/>
      <dgm:spPr/>
    </dgm:pt>
    <dgm:pt modelId="{E4760C1B-D89B-4442-921A-BBE49013261C}" type="pres">
      <dgm:prSet presAssocID="{44387ADB-3EEE-4CE7-95A4-C07BC576ADA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D2B5C55F-35C9-4D47-B9E3-0CAC04E5E726}" type="pres">
      <dgm:prSet presAssocID="{44387ADB-3EEE-4CE7-95A4-C07BC576ADAA}" presName="wedge2" presStyleLbl="node1" presStyleIdx="1" presStyleCnt="5"/>
      <dgm:spPr/>
    </dgm:pt>
    <dgm:pt modelId="{80E38A79-0CFE-4BBF-B447-B4496C9888FA}" type="pres">
      <dgm:prSet presAssocID="{44387ADB-3EEE-4CE7-95A4-C07BC576ADA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4E1184E9-084B-4A4C-8FCB-33376DDCF232}" type="pres">
      <dgm:prSet presAssocID="{44387ADB-3EEE-4CE7-95A4-C07BC576ADAA}" presName="wedge3" presStyleLbl="node1" presStyleIdx="2" presStyleCnt="5"/>
      <dgm:spPr/>
      <dgm:t>
        <a:bodyPr/>
        <a:lstStyle/>
        <a:p>
          <a:endParaRPr lang="id-ID"/>
        </a:p>
      </dgm:t>
    </dgm:pt>
    <dgm:pt modelId="{0CEB67C9-3864-448D-BB20-E4BDE7150EB4}" type="pres">
      <dgm:prSet presAssocID="{44387ADB-3EEE-4CE7-95A4-C07BC576ADA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238F4FC-A10D-493F-8E70-D24C75098FE7}" type="pres">
      <dgm:prSet presAssocID="{44387ADB-3EEE-4CE7-95A4-C07BC576ADAA}" presName="wedge4" presStyleLbl="node1" presStyleIdx="3" presStyleCnt="5"/>
      <dgm:spPr/>
      <dgm:t>
        <a:bodyPr/>
        <a:lstStyle/>
        <a:p>
          <a:endParaRPr lang="id-ID"/>
        </a:p>
      </dgm:t>
    </dgm:pt>
    <dgm:pt modelId="{2CFA82A1-BC75-499F-AF8F-277D974E3C2F}" type="pres">
      <dgm:prSet presAssocID="{44387ADB-3EEE-4CE7-95A4-C07BC576ADA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E8350B-765F-4F67-8A5B-65894F82C942}" type="pres">
      <dgm:prSet presAssocID="{44387ADB-3EEE-4CE7-95A4-C07BC576ADAA}" presName="wedge5" presStyleLbl="node1" presStyleIdx="4" presStyleCnt="5"/>
      <dgm:spPr/>
    </dgm:pt>
    <dgm:pt modelId="{BFF43F75-E9A5-4222-9190-03F923DA2B8C}" type="pres">
      <dgm:prSet presAssocID="{44387ADB-3EEE-4CE7-95A4-C07BC576ADA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4CE4C2ED-FD73-4AAC-A887-8F7B2E8636D6}" srcId="{44387ADB-3EEE-4CE7-95A4-C07BC576ADAA}" destId="{35CB45EF-60FC-46B7-9DA2-446AE0561520}" srcOrd="0" destOrd="0" parTransId="{B10C0144-7456-4AA6-9D1C-BF3186325ACA}" sibTransId="{34B5794F-2C16-4797-A913-8F483869F2EB}"/>
    <dgm:cxn modelId="{5E10DBE4-FE22-4709-A4DD-5C1C760E011C}" type="presOf" srcId="{CB4D107C-1A26-4C1D-A3E7-D1C2D38EC5EB}" destId="{D2B5C55F-35C9-4D47-B9E3-0CAC04E5E726}" srcOrd="0" destOrd="0" presId="urn:microsoft.com/office/officeart/2005/8/layout/chart3"/>
    <dgm:cxn modelId="{ADD79AB6-F3F6-481B-8E44-F169D681F8F5}" srcId="{44387ADB-3EEE-4CE7-95A4-C07BC576ADAA}" destId="{D9A86A0D-D482-48DA-9AB7-CDFD9D0AF5E7}" srcOrd="4" destOrd="0" parTransId="{AA485908-BDDB-46A1-86BF-DF8A8D592DDF}" sibTransId="{4F3FBAEA-EBE2-46BD-9EA1-059B911383EF}"/>
    <dgm:cxn modelId="{9CB690A3-B1D2-4816-8674-073CF68FA164}" type="presOf" srcId="{35CB45EF-60FC-46B7-9DA2-446AE0561520}" destId="{49870886-1451-4C86-A801-00081C2B0289}" srcOrd="0" destOrd="0" presId="urn:microsoft.com/office/officeart/2005/8/layout/chart3"/>
    <dgm:cxn modelId="{CF8E5E66-3647-4815-A9D3-1B7DFE64617E}" srcId="{44387ADB-3EEE-4CE7-95A4-C07BC576ADAA}" destId="{CB4D107C-1A26-4C1D-A3E7-D1C2D38EC5EB}" srcOrd="1" destOrd="0" parTransId="{EA712BEB-E1CF-4E6D-A788-3B8A62A96D5B}" sibTransId="{826695EC-87FC-453B-89CA-776160606D21}"/>
    <dgm:cxn modelId="{FA706374-0254-4B45-9A27-2B0365A59F57}" type="presOf" srcId="{35CB45EF-60FC-46B7-9DA2-446AE0561520}" destId="{E4760C1B-D89B-4442-921A-BBE49013261C}" srcOrd="1" destOrd="0" presId="urn:microsoft.com/office/officeart/2005/8/layout/chart3"/>
    <dgm:cxn modelId="{2F1C86F8-E5C2-41BF-B221-4DBCA8EC6540}" type="presOf" srcId="{CB4D107C-1A26-4C1D-A3E7-D1C2D38EC5EB}" destId="{80E38A79-0CFE-4BBF-B447-B4496C9888FA}" srcOrd="1" destOrd="0" presId="urn:microsoft.com/office/officeart/2005/8/layout/chart3"/>
    <dgm:cxn modelId="{E203B845-950C-42C1-AF19-944E00FB612E}" type="presOf" srcId="{2ADA6DA6-E229-4388-B56C-16B70E6F3612}" destId="{4E1184E9-084B-4A4C-8FCB-33376DDCF232}" srcOrd="0" destOrd="0" presId="urn:microsoft.com/office/officeart/2005/8/layout/chart3"/>
    <dgm:cxn modelId="{1F114BC8-81F3-4FA6-85EE-1D9B72E33DB7}" type="presOf" srcId="{D9A86A0D-D482-48DA-9AB7-CDFD9D0AF5E7}" destId="{BFF43F75-E9A5-4222-9190-03F923DA2B8C}" srcOrd="1" destOrd="0" presId="urn:microsoft.com/office/officeart/2005/8/layout/chart3"/>
    <dgm:cxn modelId="{D58E1298-8A04-469E-8105-76BA934555B6}" srcId="{44387ADB-3EEE-4CE7-95A4-C07BC576ADAA}" destId="{5997B7CB-7DB3-41EC-9FC4-B9DC6A41EB5E}" srcOrd="3" destOrd="0" parTransId="{FB3E5BC4-377D-44C4-8C11-8BB94E0F126C}" sibTransId="{6E2B7681-54B1-4C6F-87C6-349932E0914D}"/>
    <dgm:cxn modelId="{C0FB1F43-E375-41E5-A28E-CFE30CF466DA}" type="presOf" srcId="{44387ADB-3EEE-4CE7-95A4-C07BC576ADAA}" destId="{B481D330-0110-4519-868C-1821F5E7874A}" srcOrd="0" destOrd="0" presId="urn:microsoft.com/office/officeart/2005/8/layout/chart3"/>
    <dgm:cxn modelId="{73B74D19-48BC-40F3-8860-FFE4BCDC23E9}" srcId="{44387ADB-3EEE-4CE7-95A4-C07BC576ADAA}" destId="{2ADA6DA6-E229-4388-B56C-16B70E6F3612}" srcOrd="2" destOrd="0" parTransId="{7D707C55-E5C7-4B0D-8611-3A260FAAF4CD}" sibTransId="{8970155E-2CF7-4AC5-A909-754802E5B4E4}"/>
    <dgm:cxn modelId="{5E55FCD9-9C5F-48AD-B410-C4083C60CA57}" type="presOf" srcId="{2ADA6DA6-E229-4388-B56C-16B70E6F3612}" destId="{0CEB67C9-3864-448D-BB20-E4BDE7150EB4}" srcOrd="1" destOrd="0" presId="urn:microsoft.com/office/officeart/2005/8/layout/chart3"/>
    <dgm:cxn modelId="{1B6878FA-6BEF-476A-BC68-4D20B20FF1F7}" type="presOf" srcId="{5997B7CB-7DB3-41EC-9FC4-B9DC6A41EB5E}" destId="{4238F4FC-A10D-493F-8E70-D24C75098FE7}" srcOrd="0" destOrd="0" presId="urn:microsoft.com/office/officeart/2005/8/layout/chart3"/>
    <dgm:cxn modelId="{BB45C3CF-E9C4-4FB3-9778-92A14A553B62}" type="presOf" srcId="{5997B7CB-7DB3-41EC-9FC4-B9DC6A41EB5E}" destId="{2CFA82A1-BC75-499F-AF8F-277D974E3C2F}" srcOrd="1" destOrd="0" presId="urn:microsoft.com/office/officeart/2005/8/layout/chart3"/>
    <dgm:cxn modelId="{3F5108BE-7F29-4432-95BB-CCA162D30D6E}" type="presOf" srcId="{D9A86A0D-D482-48DA-9AB7-CDFD9D0AF5E7}" destId="{99E8350B-765F-4F67-8A5B-65894F82C942}" srcOrd="0" destOrd="0" presId="urn:microsoft.com/office/officeart/2005/8/layout/chart3"/>
    <dgm:cxn modelId="{36AF3CFA-51D0-4F46-B877-0CC821EAD8D9}" type="presParOf" srcId="{B481D330-0110-4519-868C-1821F5E7874A}" destId="{49870886-1451-4C86-A801-00081C2B0289}" srcOrd="0" destOrd="0" presId="urn:microsoft.com/office/officeart/2005/8/layout/chart3"/>
    <dgm:cxn modelId="{BB42371E-0444-4C4D-B1BD-091B9DC8DFA9}" type="presParOf" srcId="{B481D330-0110-4519-868C-1821F5E7874A}" destId="{E4760C1B-D89B-4442-921A-BBE49013261C}" srcOrd="1" destOrd="0" presId="urn:microsoft.com/office/officeart/2005/8/layout/chart3"/>
    <dgm:cxn modelId="{E425BFCE-1792-4807-9E05-DFC2EF73CA2C}" type="presParOf" srcId="{B481D330-0110-4519-868C-1821F5E7874A}" destId="{D2B5C55F-35C9-4D47-B9E3-0CAC04E5E726}" srcOrd="2" destOrd="0" presId="urn:microsoft.com/office/officeart/2005/8/layout/chart3"/>
    <dgm:cxn modelId="{BF8CD478-838D-4F75-86E6-AC62B71A178C}" type="presParOf" srcId="{B481D330-0110-4519-868C-1821F5E7874A}" destId="{80E38A79-0CFE-4BBF-B447-B4496C9888FA}" srcOrd="3" destOrd="0" presId="urn:microsoft.com/office/officeart/2005/8/layout/chart3"/>
    <dgm:cxn modelId="{2E33D39F-406F-462F-AB26-B925CF5F8B2D}" type="presParOf" srcId="{B481D330-0110-4519-868C-1821F5E7874A}" destId="{4E1184E9-084B-4A4C-8FCB-33376DDCF232}" srcOrd="4" destOrd="0" presId="urn:microsoft.com/office/officeart/2005/8/layout/chart3"/>
    <dgm:cxn modelId="{5BE9D5DC-A5F8-4888-925C-CEE5498ED0C8}" type="presParOf" srcId="{B481D330-0110-4519-868C-1821F5E7874A}" destId="{0CEB67C9-3864-448D-BB20-E4BDE7150EB4}" srcOrd="5" destOrd="0" presId="urn:microsoft.com/office/officeart/2005/8/layout/chart3"/>
    <dgm:cxn modelId="{D4D60789-9A26-4133-AD2E-7F5BF149B540}" type="presParOf" srcId="{B481D330-0110-4519-868C-1821F5E7874A}" destId="{4238F4FC-A10D-493F-8E70-D24C75098FE7}" srcOrd="6" destOrd="0" presId="urn:microsoft.com/office/officeart/2005/8/layout/chart3"/>
    <dgm:cxn modelId="{5920BD9E-4656-4513-85E5-6C5CC0318A4B}" type="presParOf" srcId="{B481D330-0110-4519-868C-1821F5E7874A}" destId="{2CFA82A1-BC75-499F-AF8F-277D974E3C2F}" srcOrd="7" destOrd="0" presId="urn:microsoft.com/office/officeart/2005/8/layout/chart3"/>
    <dgm:cxn modelId="{CCCABA8B-8776-4A75-A09A-EBDEC26A252D}" type="presParOf" srcId="{B481D330-0110-4519-868C-1821F5E7874A}" destId="{99E8350B-765F-4F67-8A5B-65894F82C942}" srcOrd="8" destOrd="0" presId="urn:microsoft.com/office/officeart/2005/8/layout/chart3"/>
    <dgm:cxn modelId="{B8C3DCB1-8BD4-4087-A80C-0D7DF0766EE9}" type="presParOf" srcId="{B481D330-0110-4519-868C-1821F5E7874A}" destId="{BFF43F75-E9A5-4222-9190-03F923DA2B8C}" srcOrd="9" destOrd="0" presId="urn:microsoft.com/office/officeart/2005/8/layout/chart3"/>
  </dgm:cxnLst>
  <dgm:bg>
    <a:effectLst>
      <a:outerShdw blurRad="50800" dist="38100" dir="5400000" algn="t" rotWithShape="0">
        <a:prstClr val="black">
          <a:alpha val="40000"/>
        </a:prstClr>
      </a:outerShdw>
    </a:effectLst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B6E2C3-2CC4-4672-A68F-0D70E8EA2B66}" type="doc">
      <dgm:prSet loTypeId="urn:microsoft.com/office/officeart/2005/8/layout/matrix1" loCatId="matrix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D0DF516E-DFAC-41E4-B6CA-23318E917889}">
      <dgm:prSet phldrT="[Text]" custT="1"/>
      <dgm:spPr/>
      <dgm:t>
        <a:bodyPr/>
        <a:lstStyle/>
        <a:p>
          <a:pPr algn="ctr"/>
          <a:r>
            <a:rPr lang="id-ID" sz="2800" smtClean="0">
              <a:latin typeface="Bernard MT Condensed" pitchFamily="18" charset="0"/>
            </a:rPr>
            <a:t>KETAHANAN NASIONAL</a:t>
          </a:r>
          <a:endParaRPr lang="id-ID" sz="2800">
            <a:latin typeface="Bernard MT Condensed" pitchFamily="18" charset="0"/>
          </a:endParaRPr>
        </a:p>
      </dgm:t>
    </dgm:pt>
    <dgm:pt modelId="{2D20394C-87AC-4B4D-AAA4-1CA67CE35A2A}" type="parTrans" cxnId="{D2FB54D5-38CC-44A1-AA96-EC3B55B7F3E2}">
      <dgm:prSet/>
      <dgm:spPr/>
      <dgm:t>
        <a:bodyPr/>
        <a:lstStyle/>
        <a:p>
          <a:endParaRPr lang="id-ID" sz="1600"/>
        </a:p>
      </dgm:t>
    </dgm:pt>
    <dgm:pt modelId="{2DF514DA-3DA2-4C66-A6DB-DB546EDD51ED}" type="sibTrans" cxnId="{D2FB54D5-38CC-44A1-AA96-EC3B55B7F3E2}">
      <dgm:prSet/>
      <dgm:spPr/>
      <dgm:t>
        <a:bodyPr/>
        <a:lstStyle/>
        <a:p>
          <a:endParaRPr lang="id-ID" sz="1600"/>
        </a:p>
      </dgm:t>
    </dgm:pt>
    <dgm:pt modelId="{65CE3B39-03D2-4886-A693-55549A2E300C}">
      <dgm:prSet phldrT="[Text]" custT="1"/>
      <dgm:spPr/>
      <dgm:t>
        <a:bodyPr/>
        <a:lstStyle/>
        <a:p>
          <a:r>
            <a:rPr lang="id-ID" sz="2800" smtClean="0">
              <a:solidFill>
                <a:srgbClr val="FFFFFF"/>
              </a:solidFill>
              <a:latin typeface="Eras Bold ITC" pitchFamily="34" charset="0"/>
            </a:rPr>
            <a:t>Mandiri</a:t>
          </a:r>
          <a:endParaRPr lang="id-ID" sz="2800">
            <a:solidFill>
              <a:srgbClr val="FFFFFF"/>
            </a:solidFill>
            <a:latin typeface="Eras Bold ITC" pitchFamily="34" charset="0"/>
          </a:endParaRPr>
        </a:p>
      </dgm:t>
    </dgm:pt>
    <dgm:pt modelId="{9FF0B8AD-CF74-4DD5-A2D4-FA4E0D86C140}" type="parTrans" cxnId="{15117B8B-4DDA-49F5-B15F-34431F1A003D}">
      <dgm:prSet/>
      <dgm:spPr/>
      <dgm:t>
        <a:bodyPr/>
        <a:lstStyle/>
        <a:p>
          <a:endParaRPr lang="id-ID" sz="1600"/>
        </a:p>
      </dgm:t>
    </dgm:pt>
    <dgm:pt modelId="{55240CAF-9E3A-48EE-8E00-96991441498D}" type="sibTrans" cxnId="{15117B8B-4DDA-49F5-B15F-34431F1A003D}">
      <dgm:prSet/>
      <dgm:spPr/>
      <dgm:t>
        <a:bodyPr/>
        <a:lstStyle/>
        <a:p>
          <a:endParaRPr lang="id-ID" sz="1600"/>
        </a:p>
      </dgm:t>
    </dgm:pt>
    <dgm:pt modelId="{425FEDE8-9DE5-484F-B519-CEAF383FE4E9}">
      <dgm:prSet phldrT="[Text]" custT="1"/>
      <dgm:spPr/>
      <dgm:t>
        <a:bodyPr/>
        <a:lstStyle/>
        <a:p>
          <a:r>
            <a:rPr lang="id-ID" sz="2800" smtClean="0">
              <a:latin typeface="Eras Bold ITC" pitchFamily="34" charset="0"/>
            </a:rPr>
            <a:t>Dinamis</a:t>
          </a:r>
          <a:endParaRPr lang="id-ID" sz="2800">
            <a:latin typeface="Eras Bold ITC" pitchFamily="34" charset="0"/>
          </a:endParaRPr>
        </a:p>
      </dgm:t>
    </dgm:pt>
    <dgm:pt modelId="{AC358E06-AF4A-4955-ABAC-E08A8086EB58}" type="parTrans" cxnId="{18FC3062-9A72-47FA-9A8F-E1892BB14536}">
      <dgm:prSet/>
      <dgm:spPr/>
      <dgm:t>
        <a:bodyPr/>
        <a:lstStyle/>
        <a:p>
          <a:endParaRPr lang="id-ID" sz="1600"/>
        </a:p>
      </dgm:t>
    </dgm:pt>
    <dgm:pt modelId="{489B7A26-6973-42DC-9DE7-7B7DFF9B5693}" type="sibTrans" cxnId="{18FC3062-9A72-47FA-9A8F-E1892BB14536}">
      <dgm:prSet/>
      <dgm:spPr/>
      <dgm:t>
        <a:bodyPr/>
        <a:lstStyle/>
        <a:p>
          <a:endParaRPr lang="id-ID" sz="1600"/>
        </a:p>
      </dgm:t>
    </dgm:pt>
    <dgm:pt modelId="{91AEB4EF-F8AF-43ED-86F5-6646E9C847F8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3200" smtClean="0">
              <a:latin typeface="Eras Bold ITC" pitchFamily="34" charset="0"/>
            </a:rPr>
            <a:t>Wibawa</a:t>
          </a:r>
          <a:endParaRPr lang="id-ID" sz="3200">
            <a:latin typeface="Eras Bold ITC" pitchFamily="34" charset="0"/>
          </a:endParaRPr>
        </a:p>
      </dgm:t>
    </dgm:pt>
    <dgm:pt modelId="{9A6954E5-23CC-428D-ADA1-F3360992CB34}" type="parTrans" cxnId="{F7947037-D519-4518-834E-815D25954EF1}">
      <dgm:prSet/>
      <dgm:spPr/>
      <dgm:t>
        <a:bodyPr/>
        <a:lstStyle/>
        <a:p>
          <a:endParaRPr lang="id-ID" sz="1600"/>
        </a:p>
      </dgm:t>
    </dgm:pt>
    <dgm:pt modelId="{270CC864-A1B2-43D0-B5C4-D7A8B7CC5660}" type="sibTrans" cxnId="{F7947037-D519-4518-834E-815D25954EF1}">
      <dgm:prSet/>
      <dgm:spPr/>
      <dgm:t>
        <a:bodyPr/>
        <a:lstStyle/>
        <a:p>
          <a:endParaRPr lang="id-ID" sz="1600"/>
        </a:p>
      </dgm:t>
    </dgm:pt>
    <dgm:pt modelId="{ACBD5685-A282-4C82-9540-9FB91C1BDA99}">
      <dgm:prSet phldrT="[Text]" custT="1"/>
      <dgm:spPr/>
      <dgm:t>
        <a:bodyPr/>
        <a:lstStyle/>
        <a:p>
          <a:r>
            <a:rPr lang="id-ID" sz="2000" smtClean="0">
              <a:latin typeface="Eras Bold ITC" pitchFamily="34" charset="0"/>
            </a:rPr>
            <a:t>Konsultasi &amp; Kerjasama</a:t>
          </a:r>
          <a:endParaRPr lang="id-ID" sz="2000">
            <a:latin typeface="Eras Bold ITC" pitchFamily="34" charset="0"/>
          </a:endParaRPr>
        </a:p>
      </dgm:t>
    </dgm:pt>
    <dgm:pt modelId="{45E15941-D003-4B76-ADEE-96465EF95814}" type="parTrans" cxnId="{156A188A-9A21-4238-A748-C65B860CA53F}">
      <dgm:prSet/>
      <dgm:spPr/>
      <dgm:t>
        <a:bodyPr/>
        <a:lstStyle/>
        <a:p>
          <a:endParaRPr lang="id-ID" sz="1600"/>
        </a:p>
      </dgm:t>
    </dgm:pt>
    <dgm:pt modelId="{D2B380A7-4650-4A07-AD38-E61597EE9384}" type="sibTrans" cxnId="{156A188A-9A21-4238-A748-C65B860CA53F}">
      <dgm:prSet/>
      <dgm:spPr/>
      <dgm:t>
        <a:bodyPr/>
        <a:lstStyle/>
        <a:p>
          <a:endParaRPr lang="id-ID" sz="1600"/>
        </a:p>
      </dgm:t>
    </dgm:pt>
    <dgm:pt modelId="{16076F37-27D0-4D82-BA26-60B6063D74B9}" type="pres">
      <dgm:prSet presAssocID="{5AB6E2C3-2CC4-4672-A68F-0D70E8EA2B66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72CA723-374C-4145-A407-57C861B6D039}" type="pres">
      <dgm:prSet presAssocID="{5AB6E2C3-2CC4-4672-A68F-0D70E8EA2B66}" presName="matrix" presStyleCnt="0"/>
      <dgm:spPr/>
    </dgm:pt>
    <dgm:pt modelId="{D7DE8558-A7AF-4099-A96B-015D2B587D5D}" type="pres">
      <dgm:prSet presAssocID="{5AB6E2C3-2CC4-4672-A68F-0D70E8EA2B66}" presName="tile1" presStyleLbl="node1" presStyleIdx="0" presStyleCnt="4"/>
      <dgm:spPr/>
      <dgm:t>
        <a:bodyPr/>
        <a:lstStyle/>
        <a:p>
          <a:endParaRPr lang="id-ID"/>
        </a:p>
      </dgm:t>
    </dgm:pt>
    <dgm:pt modelId="{2B9D8935-68EB-4175-A1D6-AB64CB016A9D}" type="pres">
      <dgm:prSet presAssocID="{5AB6E2C3-2CC4-4672-A68F-0D70E8EA2B6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60DFFF5-5DCE-40C3-8CD3-C0BB6C62C37D}" type="pres">
      <dgm:prSet presAssocID="{5AB6E2C3-2CC4-4672-A68F-0D70E8EA2B66}" presName="tile2" presStyleLbl="node1" presStyleIdx="1" presStyleCnt="4"/>
      <dgm:spPr/>
      <dgm:t>
        <a:bodyPr/>
        <a:lstStyle/>
        <a:p>
          <a:endParaRPr lang="id-ID"/>
        </a:p>
      </dgm:t>
    </dgm:pt>
    <dgm:pt modelId="{9224421C-B524-4D70-9102-6ABD0136387C}" type="pres">
      <dgm:prSet presAssocID="{5AB6E2C3-2CC4-4672-A68F-0D70E8EA2B6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EBA9D1B-AC6C-430D-9AD1-5F021BD95923}" type="pres">
      <dgm:prSet presAssocID="{5AB6E2C3-2CC4-4672-A68F-0D70E8EA2B66}" presName="tile3" presStyleLbl="node1" presStyleIdx="2" presStyleCnt="4"/>
      <dgm:spPr/>
    </dgm:pt>
    <dgm:pt modelId="{CB329144-232A-4D43-8A9C-D0FDC8C79442}" type="pres">
      <dgm:prSet presAssocID="{5AB6E2C3-2CC4-4672-A68F-0D70E8EA2B6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9A59EB3-01C3-488F-A9B8-ADC77B51EC37}" type="pres">
      <dgm:prSet presAssocID="{5AB6E2C3-2CC4-4672-A68F-0D70E8EA2B66}" presName="tile4" presStyleLbl="node1" presStyleIdx="3" presStyleCnt="4"/>
      <dgm:spPr/>
      <dgm:t>
        <a:bodyPr/>
        <a:lstStyle/>
        <a:p>
          <a:endParaRPr lang="id-ID"/>
        </a:p>
      </dgm:t>
    </dgm:pt>
    <dgm:pt modelId="{7AE2F9E9-7021-4DA5-A80C-AE377D587E78}" type="pres">
      <dgm:prSet presAssocID="{5AB6E2C3-2CC4-4672-A68F-0D70E8EA2B6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3D9CE0F-702B-410B-A613-FDF5703FF934}" type="pres">
      <dgm:prSet presAssocID="{5AB6E2C3-2CC4-4672-A68F-0D70E8EA2B66}" presName="centerTile" presStyleLbl="fgShp" presStyleIdx="0" presStyleCnt="1" custScaleX="148439" custScaleY="140626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</dgm:ptLst>
  <dgm:cxnLst>
    <dgm:cxn modelId="{3DE4852A-2AF7-476C-BF64-845AA7EA53D9}" type="presOf" srcId="{ACBD5685-A282-4C82-9540-9FB91C1BDA99}" destId="{7AE2F9E9-7021-4DA5-A80C-AE377D587E78}" srcOrd="1" destOrd="0" presId="urn:microsoft.com/office/officeart/2005/8/layout/matrix1"/>
    <dgm:cxn modelId="{2854B1EA-6ED2-4D70-A78E-882D450068C5}" type="presOf" srcId="{425FEDE8-9DE5-484F-B519-CEAF383FE4E9}" destId="{9224421C-B524-4D70-9102-6ABD0136387C}" srcOrd="1" destOrd="0" presId="urn:microsoft.com/office/officeart/2005/8/layout/matrix1"/>
    <dgm:cxn modelId="{156A188A-9A21-4238-A748-C65B860CA53F}" srcId="{D0DF516E-DFAC-41E4-B6CA-23318E917889}" destId="{ACBD5685-A282-4C82-9540-9FB91C1BDA99}" srcOrd="3" destOrd="0" parTransId="{45E15941-D003-4B76-ADEE-96465EF95814}" sibTransId="{D2B380A7-4650-4A07-AD38-E61597EE9384}"/>
    <dgm:cxn modelId="{18FC3062-9A72-47FA-9A8F-E1892BB14536}" srcId="{D0DF516E-DFAC-41E4-B6CA-23318E917889}" destId="{425FEDE8-9DE5-484F-B519-CEAF383FE4E9}" srcOrd="1" destOrd="0" parTransId="{AC358E06-AF4A-4955-ABAC-E08A8086EB58}" sibTransId="{489B7A26-6973-42DC-9DE7-7B7DFF9B5693}"/>
    <dgm:cxn modelId="{15117B8B-4DDA-49F5-B15F-34431F1A003D}" srcId="{D0DF516E-DFAC-41E4-B6CA-23318E917889}" destId="{65CE3B39-03D2-4886-A693-55549A2E300C}" srcOrd="0" destOrd="0" parTransId="{9FF0B8AD-CF74-4DD5-A2D4-FA4E0D86C140}" sibTransId="{55240CAF-9E3A-48EE-8E00-96991441498D}"/>
    <dgm:cxn modelId="{56FFC1C4-2B84-401A-9686-A46D56A3F644}" type="presOf" srcId="{425FEDE8-9DE5-484F-B519-CEAF383FE4E9}" destId="{D60DFFF5-5DCE-40C3-8CD3-C0BB6C62C37D}" srcOrd="0" destOrd="0" presId="urn:microsoft.com/office/officeart/2005/8/layout/matrix1"/>
    <dgm:cxn modelId="{164DF0ED-BF0B-40C4-8D76-4DBEEA97925A}" type="presOf" srcId="{5AB6E2C3-2CC4-4672-A68F-0D70E8EA2B66}" destId="{16076F37-27D0-4D82-BA26-60B6063D74B9}" srcOrd="0" destOrd="0" presId="urn:microsoft.com/office/officeart/2005/8/layout/matrix1"/>
    <dgm:cxn modelId="{69790B80-AC3E-4725-AA3B-C0D12CC5FEA2}" type="presOf" srcId="{D0DF516E-DFAC-41E4-B6CA-23318E917889}" destId="{03D9CE0F-702B-410B-A613-FDF5703FF934}" srcOrd="0" destOrd="0" presId="urn:microsoft.com/office/officeart/2005/8/layout/matrix1"/>
    <dgm:cxn modelId="{2E894E42-3876-4FC7-9D52-13760C0A57C3}" type="presOf" srcId="{91AEB4EF-F8AF-43ED-86F5-6646E9C847F8}" destId="{6EBA9D1B-AC6C-430D-9AD1-5F021BD95923}" srcOrd="0" destOrd="0" presId="urn:microsoft.com/office/officeart/2005/8/layout/matrix1"/>
    <dgm:cxn modelId="{08C92DFA-1A78-4DD9-83A7-0697F9FAC9EB}" type="presOf" srcId="{65CE3B39-03D2-4886-A693-55549A2E300C}" destId="{D7DE8558-A7AF-4099-A96B-015D2B587D5D}" srcOrd="0" destOrd="0" presId="urn:microsoft.com/office/officeart/2005/8/layout/matrix1"/>
    <dgm:cxn modelId="{3B0247F1-4745-4DF0-8CEE-30C1F7CC3423}" type="presOf" srcId="{ACBD5685-A282-4C82-9540-9FB91C1BDA99}" destId="{A9A59EB3-01C3-488F-A9B8-ADC77B51EC37}" srcOrd="0" destOrd="0" presId="urn:microsoft.com/office/officeart/2005/8/layout/matrix1"/>
    <dgm:cxn modelId="{D10DBC87-C4A6-481D-AFA1-02A51FFDBE5F}" type="presOf" srcId="{91AEB4EF-F8AF-43ED-86F5-6646E9C847F8}" destId="{CB329144-232A-4D43-8A9C-D0FDC8C79442}" srcOrd="1" destOrd="0" presId="urn:microsoft.com/office/officeart/2005/8/layout/matrix1"/>
    <dgm:cxn modelId="{F7947037-D519-4518-834E-815D25954EF1}" srcId="{D0DF516E-DFAC-41E4-B6CA-23318E917889}" destId="{91AEB4EF-F8AF-43ED-86F5-6646E9C847F8}" srcOrd="2" destOrd="0" parTransId="{9A6954E5-23CC-428D-ADA1-F3360992CB34}" sibTransId="{270CC864-A1B2-43D0-B5C4-D7A8B7CC5660}"/>
    <dgm:cxn modelId="{D2FB54D5-38CC-44A1-AA96-EC3B55B7F3E2}" srcId="{5AB6E2C3-2CC4-4672-A68F-0D70E8EA2B66}" destId="{D0DF516E-DFAC-41E4-B6CA-23318E917889}" srcOrd="0" destOrd="0" parTransId="{2D20394C-87AC-4B4D-AAA4-1CA67CE35A2A}" sibTransId="{2DF514DA-3DA2-4C66-A6DB-DB546EDD51ED}"/>
    <dgm:cxn modelId="{6B0DBFA9-AFC3-4BE7-99D4-AD93395B91B8}" type="presOf" srcId="{65CE3B39-03D2-4886-A693-55549A2E300C}" destId="{2B9D8935-68EB-4175-A1D6-AB64CB016A9D}" srcOrd="1" destOrd="0" presId="urn:microsoft.com/office/officeart/2005/8/layout/matrix1"/>
    <dgm:cxn modelId="{EEB8121B-87BF-4EAB-99C3-E7B054B25C4B}" type="presParOf" srcId="{16076F37-27D0-4D82-BA26-60B6063D74B9}" destId="{872CA723-374C-4145-A407-57C861B6D039}" srcOrd="0" destOrd="0" presId="urn:microsoft.com/office/officeart/2005/8/layout/matrix1"/>
    <dgm:cxn modelId="{540A4D0C-A60A-4641-99CD-35FEA00C48BE}" type="presParOf" srcId="{872CA723-374C-4145-A407-57C861B6D039}" destId="{D7DE8558-A7AF-4099-A96B-015D2B587D5D}" srcOrd="0" destOrd="0" presId="urn:microsoft.com/office/officeart/2005/8/layout/matrix1"/>
    <dgm:cxn modelId="{A2DF61E3-ED38-4535-A4E1-D125F3A4F256}" type="presParOf" srcId="{872CA723-374C-4145-A407-57C861B6D039}" destId="{2B9D8935-68EB-4175-A1D6-AB64CB016A9D}" srcOrd="1" destOrd="0" presId="urn:microsoft.com/office/officeart/2005/8/layout/matrix1"/>
    <dgm:cxn modelId="{DC824D77-C4B8-4AF5-88EC-AD30862CF4EE}" type="presParOf" srcId="{872CA723-374C-4145-A407-57C861B6D039}" destId="{D60DFFF5-5DCE-40C3-8CD3-C0BB6C62C37D}" srcOrd="2" destOrd="0" presId="urn:microsoft.com/office/officeart/2005/8/layout/matrix1"/>
    <dgm:cxn modelId="{EFAF944E-DFB0-4624-86CD-A1ECC947AA07}" type="presParOf" srcId="{872CA723-374C-4145-A407-57C861B6D039}" destId="{9224421C-B524-4D70-9102-6ABD0136387C}" srcOrd="3" destOrd="0" presId="urn:microsoft.com/office/officeart/2005/8/layout/matrix1"/>
    <dgm:cxn modelId="{CFE1B21F-277C-4D0D-93A5-0A21949FA2D3}" type="presParOf" srcId="{872CA723-374C-4145-A407-57C861B6D039}" destId="{6EBA9D1B-AC6C-430D-9AD1-5F021BD95923}" srcOrd="4" destOrd="0" presId="urn:microsoft.com/office/officeart/2005/8/layout/matrix1"/>
    <dgm:cxn modelId="{8298D534-DD00-4C33-961C-D068501ACDFF}" type="presParOf" srcId="{872CA723-374C-4145-A407-57C861B6D039}" destId="{CB329144-232A-4D43-8A9C-D0FDC8C79442}" srcOrd="5" destOrd="0" presId="urn:microsoft.com/office/officeart/2005/8/layout/matrix1"/>
    <dgm:cxn modelId="{F1E96EEE-914D-4D3A-B92F-6D2862D3757F}" type="presParOf" srcId="{872CA723-374C-4145-A407-57C861B6D039}" destId="{A9A59EB3-01C3-488F-A9B8-ADC77B51EC37}" srcOrd="6" destOrd="0" presId="urn:microsoft.com/office/officeart/2005/8/layout/matrix1"/>
    <dgm:cxn modelId="{C95F2C99-7D9A-4E35-B57A-69A493A8D488}" type="presParOf" srcId="{872CA723-374C-4145-A407-57C861B6D039}" destId="{7AE2F9E9-7021-4DA5-A80C-AE377D587E78}" srcOrd="7" destOrd="0" presId="urn:microsoft.com/office/officeart/2005/8/layout/matrix1"/>
    <dgm:cxn modelId="{2A02D223-F036-40D2-8CF9-D89707C963CF}" type="presParOf" srcId="{16076F37-27D0-4D82-BA26-60B6063D74B9}" destId="{03D9CE0F-702B-410B-A613-FDF5703FF934}" srcOrd="1" destOrd="0" presId="urn:microsoft.com/office/officeart/2005/8/layout/matrix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387ADB-3EEE-4CE7-95A4-C07BC576ADAA}" type="doc">
      <dgm:prSet loTypeId="urn:microsoft.com/office/officeart/2005/8/layout/chart3" loCatId="relationship" qsTypeId="urn:microsoft.com/office/officeart/2005/8/quickstyle/3d5" qsCatId="3D" csTypeId="urn:microsoft.com/office/officeart/2005/8/colors/colorful2" csCatId="colorful" phldr="1"/>
      <dgm:spPr/>
    </dgm:pt>
    <dgm:pt modelId="{35CB45EF-60FC-46B7-9DA2-446AE0561520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Ideologi</a:t>
          </a:r>
          <a:endParaRPr lang="id-ID" b="1">
            <a:solidFill>
              <a:srgbClr val="000000"/>
            </a:solidFill>
          </a:endParaRPr>
        </a:p>
      </dgm:t>
    </dgm:pt>
    <dgm:pt modelId="{B10C0144-7456-4AA6-9D1C-BF3186325ACA}" type="parTrans" cxnId="{4CE4C2ED-FD73-4AAC-A887-8F7B2E8636D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34B5794F-2C16-4797-A913-8F483869F2EB}" type="sibTrans" cxnId="{4CE4C2ED-FD73-4AAC-A887-8F7B2E8636D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2ADA6DA6-E229-4388-B56C-16B70E6F3612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Ekonomi</a:t>
          </a:r>
          <a:endParaRPr lang="id-ID" b="1">
            <a:solidFill>
              <a:srgbClr val="000000"/>
            </a:solidFill>
          </a:endParaRPr>
        </a:p>
      </dgm:t>
    </dgm:pt>
    <dgm:pt modelId="{7D707C55-E5C7-4B0D-8611-3A260FAAF4CD}" type="parTrans" cxnId="{73B74D19-48BC-40F3-8860-FFE4BCDC23E9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8970155E-2CF7-4AC5-A909-754802E5B4E4}" type="sibTrans" cxnId="{73B74D19-48BC-40F3-8860-FFE4BCDC23E9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5997B7CB-7DB3-41EC-9FC4-B9DC6A41EB5E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SosBud</a:t>
          </a:r>
          <a:endParaRPr lang="id-ID" b="1">
            <a:solidFill>
              <a:srgbClr val="000000"/>
            </a:solidFill>
          </a:endParaRPr>
        </a:p>
      </dgm:t>
    </dgm:pt>
    <dgm:pt modelId="{FB3E5BC4-377D-44C4-8C11-8BB94E0F126C}" type="parTrans" cxnId="{D58E1298-8A04-469E-8105-76BA934555B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6E2B7681-54B1-4C6F-87C6-349932E0914D}" type="sibTrans" cxnId="{D58E1298-8A04-469E-8105-76BA934555B6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D9A86A0D-D482-48DA-9AB7-CDFD9D0AF5E7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Hankam</a:t>
          </a:r>
          <a:endParaRPr lang="id-ID" b="1">
            <a:solidFill>
              <a:srgbClr val="000000"/>
            </a:solidFill>
          </a:endParaRPr>
        </a:p>
      </dgm:t>
    </dgm:pt>
    <dgm:pt modelId="{AA485908-BDDB-46A1-86BF-DF8A8D592DDF}" type="parTrans" cxnId="{ADD79AB6-F3F6-481B-8E44-F169D681F8F5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4F3FBAEA-EBE2-46BD-9EA1-059B911383EF}" type="sibTrans" cxnId="{ADD79AB6-F3F6-481B-8E44-F169D681F8F5}">
      <dgm:prSet/>
      <dgm:spPr/>
      <dgm:t>
        <a:bodyPr/>
        <a:lstStyle/>
        <a:p>
          <a:endParaRPr lang="id-ID" b="1">
            <a:solidFill>
              <a:srgbClr val="000000"/>
            </a:solidFill>
          </a:endParaRPr>
        </a:p>
      </dgm:t>
    </dgm:pt>
    <dgm:pt modelId="{CB4D107C-1A26-4C1D-A3E7-D1C2D38EC5EB}">
      <dgm:prSet phldrT="[Text]"/>
      <dgm:spPr/>
      <dgm:t>
        <a:bodyPr/>
        <a:lstStyle/>
        <a:p>
          <a:r>
            <a:rPr lang="id-ID" b="1" smtClean="0">
              <a:solidFill>
                <a:srgbClr val="000000"/>
              </a:solidFill>
            </a:rPr>
            <a:t>Aspek Politik</a:t>
          </a:r>
          <a:endParaRPr lang="id-ID" b="1">
            <a:solidFill>
              <a:srgbClr val="000000"/>
            </a:solidFill>
          </a:endParaRPr>
        </a:p>
      </dgm:t>
    </dgm:pt>
    <dgm:pt modelId="{EA712BEB-E1CF-4E6D-A788-3B8A62A96D5B}" type="parTrans" cxnId="{CF8E5E66-3647-4815-A9D3-1B7DFE64617E}">
      <dgm:prSet/>
      <dgm:spPr/>
      <dgm:t>
        <a:bodyPr/>
        <a:lstStyle/>
        <a:p>
          <a:endParaRPr lang="id-ID"/>
        </a:p>
      </dgm:t>
    </dgm:pt>
    <dgm:pt modelId="{826695EC-87FC-453B-89CA-776160606D21}" type="sibTrans" cxnId="{CF8E5E66-3647-4815-A9D3-1B7DFE64617E}">
      <dgm:prSet/>
      <dgm:spPr/>
      <dgm:t>
        <a:bodyPr/>
        <a:lstStyle/>
        <a:p>
          <a:endParaRPr lang="id-ID"/>
        </a:p>
      </dgm:t>
    </dgm:pt>
    <dgm:pt modelId="{B481D330-0110-4519-868C-1821F5E7874A}" type="pres">
      <dgm:prSet presAssocID="{44387ADB-3EEE-4CE7-95A4-C07BC576ADAA}" presName="compositeShape" presStyleCnt="0">
        <dgm:presLayoutVars>
          <dgm:chMax val="7"/>
          <dgm:dir/>
          <dgm:resizeHandles val="exact"/>
        </dgm:presLayoutVars>
      </dgm:prSet>
      <dgm:spPr/>
    </dgm:pt>
    <dgm:pt modelId="{49870886-1451-4C86-A801-00081C2B0289}" type="pres">
      <dgm:prSet presAssocID="{44387ADB-3EEE-4CE7-95A4-C07BC576ADAA}" presName="wedge1" presStyleLbl="node1" presStyleIdx="0" presStyleCnt="5"/>
      <dgm:spPr/>
    </dgm:pt>
    <dgm:pt modelId="{E4760C1B-D89B-4442-921A-BBE49013261C}" type="pres">
      <dgm:prSet presAssocID="{44387ADB-3EEE-4CE7-95A4-C07BC576ADA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D2B5C55F-35C9-4D47-B9E3-0CAC04E5E726}" type="pres">
      <dgm:prSet presAssocID="{44387ADB-3EEE-4CE7-95A4-C07BC576ADAA}" presName="wedge2" presStyleLbl="node1" presStyleIdx="1" presStyleCnt="5"/>
      <dgm:spPr/>
    </dgm:pt>
    <dgm:pt modelId="{80E38A79-0CFE-4BBF-B447-B4496C9888FA}" type="pres">
      <dgm:prSet presAssocID="{44387ADB-3EEE-4CE7-95A4-C07BC576ADA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4E1184E9-084B-4A4C-8FCB-33376DDCF232}" type="pres">
      <dgm:prSet presAssocID="{44387ADB-3EEE-4CE7-95A4-C07BC576ADAA}" presName="wedge3" presStyleLbl="node1" presStyleIdx="2" presStyleCnt="5"/>
      <dgm:spPr/>
      <dgm:t>
        <a:bodyPr/>
        <a:lstStyle/>
        <a:p>
          <a:endParaRPr lang="id-ID"/>
        </a:p>
      </dgm:t>
    </dgm:pt>
    <dgm:pt modelId="{0CEB67C9-3864-448D-BB20-E4BDE7150EB4}" type="pres">
      <dgm:prSet presAssocID="{44387ADB-3EEE-4CE7-95A4-C07BC576ADA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238F4FC-A10D-493F-8E70-D24C75098FE7}" type="pres">
      <dgm:prSet presAssocID="{44387ADB-3EEE-4CE7-95A4-C07BC576ADAA}" presName="wedge4" presStyleLbl="node1" presStyleIdx="3" presStyleCnt="5"/>
      <dgm:spPr/>
      <dgm:t>
        <a:bodyPr/>
        <a:lstStyle/>
        <a:p>
          <a:endParaRPr lang="id-ID"/>
        </a:p>
      </dgm:t>
    </dgm:pt>
    <dgm:pt modelId="{2CFA82A1-BC75-499F-AF8F-277D974E3C2F}" type="pres">
      <dgm:prSet presAssocID="{44387ADB-3EEE-4CE7-95A4-C07BC576ADA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E8350B-765F-4F67-8A5B-65894F82C942}" type="pres">
      <dgm:prSet presAssocID="{44387ADB-3EEE-4CE7-95A4-C07BC576ADAA}" presName="wedge5" presStyleLbl="node1" presStyleIdx="4" presStyleCnt="5"/>
      <dgm:spPr/>
    </dgm:pt>
    <dgm:pt modelId="{BFF43F75-E9A5-4222-9190-03F923DA2B8C}" type="pres">
      <dgm:prSet presAssocID="{44387ADB-3EEE-4CE7-95A4-C07BC576ADA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CC000C29-D1FB-411C-BB48-08208D9AC3C4}" type="presOf" srcId="{D9A86A0D-D482-48DA-9AB7-CDFD9D0AF5E7}" destId="{BFF43F75-E9A5-4222-9190-03F923DA2B8C}" srcOrd="1" destOrd="0" presId="urn:microsoft.com/office/officeart/2005/8/layout/chart3"/>
    <dgm:cxn modelId="{9A1B3382-6BA9-4F0E-9E2D-88F15667372D}" type="presOf" srcId="{CB4D107C-1A26-4C1D-A3E7-D1C2D38EC5EB}" destId="{D2B5C55F-35C9-4D47-B9E3-0CAC04E5E726}" srcOrd="0" destOrd="0" presId="urn:microsoft.com/office/officeart/2005/8/layout/chart3"/>
    <dgm:cxn modelId="{7BCE8175-0262-4827-B54B-509975E0C3D8}" type="presOf" srcId="{2ADA6DA6-E229-4388-B56C-16B70E6F3612}" destId="{4E1184E9-084B-4A4C-8FCB-33376DDCF232}" srcOrd="0" destOrd="0" presId="urn:microsoft.com/office/officeart/2005/8/layout/chart3"/>
    <dgm:cxn modelId="{7607F4E6-EBA5-44EA-AFFC-1D2C00E3F6B8}" type="presOf" srcId="{CB4D107C-1A26-4C1D-A3E7-D1C2D38EC5EB}" destId="{80E38A79-0CFE-4BBF-B447-B4496C9888FA}" srcOrd="1" destOrd="0" presId="urn:microsoft.com/office/officeart/2005/8/layout/chart3"/>
    <dgm:cxn modelId="{ADD79AB6-F3F6-481B-8E44-F169D681F8F5}" srcId="{44387ADB-3EEE-4CE7-95A4-C07BC576ADAA}" destId="{D9A86A0D-D482-48DA-9AB7-CDFD9D0AF5E7}" srcOrd="4" destOrd="0" parTransId="{AA485908-BDDB-46A1-86BF-DF8A8D592DDF}" sibTransId="{4F3FBAEA-EBE2-46BD-9EA1-059B911383EF}"/>
    <dgm:cxn modelId="{D58E1298-8A04-469E-8105-76BA934555B6}" srcId="{44387ADB-3EEE-4CE7-95A4-C07BC576ADAA}" destId="{5997B7CB-7DB3-41EC-9FC4-B9DC6A41EB5E}" srcOrd="3" destOrd="0" parTransId="{FB3E5BC4-377D-44C4-8C11-8BB94E0F126C}" sibTransId="{6E2B7681-54B1-4C6F-87C6-349932E0914D}"/>
    <dgm:cxn modelId="{CF8E5E66-3647-4815-A9D3-1B7DFE64617E}" srcId="{44387ADB-3EEE-4CE7-95A4-C07BC576ADAA}" destId="{CB4D107C-1A26-4C1D-A3E7-D1C2D38EC5EB}" srcOrd="1" destOrd="0" parTransId="{EA712BEB-E1CF-4E6D-A788-3B8A62A96D5B}" sibTransId="{826695EC-87FC-453B-89CA-776160606D21}"/>
    <dgm:cxn modelId="{1B84A324-177F-4749-A794-11016461753B}" type="presOf" srcId="{2ADA6DA6-E229-4388-B56C-16B70E6F3612}" destId="{0CEB67C9-3864-448D-BB20-E4BDE7150EB4}" srcOrd="1" destOrd="0" presId="urn:microsoft.com/office/officeart/2005/8/layout/chart3"/>
    <dgm:cxn modelId="{3E5D2F4F-3251-4BDE-B08E-EF256C1BE9CA}" type="presOf" srcId="{5997B7CB-7DB3-41EC-9FC4-B9DC6A41EB5E}" destId="{2CFA82A1-BC75-499F-AF8F-277D974E3C2F}" srcOrd="1" destOrd="0" presId="urn:microsoft.com/office/officeart/2005/8/layout/chart3"/>
    <dgm:cxn modelId="{7EC93E78-B289-4D0A-A634-4DA339340691}" type="presOf" srcId="{44387ADB-3EEE-4CE7-95A4-C07BC576ADAA}" destId="{B481D330-0110-4519-868C-1821F5E7874A}" srcOrd="0" destOrd="0" presId="urn:microsoft.com/office/officeart/2005/8/layout/chart3"/>
    <dgm:cxn modelId="{73B74D19-48BC-40F3-8860-FFE4BCDC23E9}" srcId="{44387ADB-3EEE-4CE7-95A4-C07BC576ADAA}" destId="{2ADA6DA6-E229-4388-B56C-16B70E6F3612}" srcOrd="2" destOrd="0" parTransId="{7D707C55-E5C7-4B0D-8611-3A260FAAF4CD}" sibTransId="{8970155E-2CF7-4AC5-A909-754802E5B4E4}"/>
    <dgm:cxn modelId="{4CE4C2ED-FD73-4AAC-A887-8F7B2E8636D6}" srcId="{44387ADB-3EEE-4CE7-95A4-C07BC576ADAA}" destId="{35CB45EF-60FC-46B7-9DA2-446AE0561520}" srcOrd="0" destOrd="0" parTransId="{B10C0144-7456-4AA6-9D1C-BF3186325ACA}" sibTransId="{34B5794F-2C16-4797-A913-8F483869F2EB}"/>
    <dgm:cxn modelId="{F15A1B13-FFC6-46CE-8A43-A9C68ACFEC72}" type="presOf" srcId="{35CB45EF-60FC-46B7-9DA2-446AE0561520}" destId="{49870886-1451-4C86-A801-00081C2B0289}" srcOrd="0" destOrd="0" presId="urn:microsoft.com/office/officeart/2005/8/layout/chart3"/>
    <dgm:cxn modelId="{BFD6CDCB-93F6-4FDC-BA14-DD0EE21346FB}" type="presOf" srcId="{5997B7CB-7DB3-41EC-9FC4-B9DC6A41EB5E}" destId="{4238F4FC-A10D-493F-8E70-D24C75098FE7}" srcOrd="0" destOrd="0" presId="urn:microsoft.com/office/officeart/2005/8/layout/chart3"/>
    <dgm:cxn modelId="{29010E05-5C82-4FDE-9C49-0782489DDFF0}" type="presOf" srcId="{35CB45EF-60FC-46B7-9DA2-446AE0561520}" destId="{E4760C1B-D89B-4442-921A-BBE49013261C}" srcOrd="1" destOrd="0" presId="urn:microsoft.com/office/officeart/2005/8/layout/chart3"/>
    <dgm:cxn modelId="{B0D24DA8-34DF-45BB-AF14-EF3D376D8512}" type="presOf" srcId="{D9A86A0D-D482-48DA-9AB7-CDFD9D0AF5E7}" destId="{99E8350B-765F-4F67-8A5B-65894F82C942}" srcOrd="0" destOrd="0" presId="urn:microsoft.com/office/officeart/2005/8/layout/chart3"/>
    <dgm:cxn modelId="{FA408CBC-FA10-48C8-B3F7-DA979CFA746A}" type="presParOf" srcId="{B481D330-0110-4519-868C-1821F5E7874A}" destId="{49870886-1451-4C86-A801-00081C2B0289}" srcOrd="0" destOrd="0" presId="urn:microsoft.com/office/officeart/2005/8/layout/chart3"/>
    <dgm:cxn modelId="{747F27C9-186C-4CBB-858E-1192E4C9B839}" type="presParOf" srcId="{B481D330-0110-4519-868C-1821F5E7874A}" destId="{E4760C1B-D89B-4442-921A-BBE49013261C}" srcOrd="1" destOrd="0" presId="urn:microsoft.com/office/officeart/2005/8/layout/chart3"/>
    <dgm:cxn modelId="{1392432A-7414-434F-9CC0-D6098AF64863}" type="presParOf" srcId="{B481D330-0110-4519-868C-1821F5E7874A}" destId="{D2B5C55F-35C9-4D47-B9E3-0CAC04E5E726}" srcOrd="2" destOrd="0" presId="urn:microsoft.com/office/officeart/2005/8/layout/chart3"/>
    <dgm:cxn modelId="{AB8AE99E-16D5-460C-865C-7B9EAC4FCCAE}" type="presParOf" srcId="{B481D330-0110-4519-868C-1821F5E7874A}" destId="{80E38A79-0CFE-4BBF-B447-B4496C9888FA}" srcOrd="3" destOrd="0" presId="urn:microsoft.com/office/officeart/2005/8/layout/chart3"/>
    <dgm:cxn modelId="{CDDAB806-BF39-4E08-9063-FF75C399A1ED}" type="presParOf" srcId="{B481D330-0110-4519-868C-1821F5E7874A}" destId="{4E1184E9-084B-4A4C-8FCB-33376DDCF232}" srcOrd="4" destOrd="0" presId="urn:microsoft.com/office/officeart/2005/8/layout/chart3"/>
    <dgm:cxn modelId="{0A509973-9951-4E59-98FF-D0AF66E34AC6}" type="presParOf" srcId="{B481D330-0110-4519-868C-1821F5E7874A}" destId="{0CEB67C9-3864-448D-BB20-E4BDE7150EB4}" srcOrd="5" destOrd="0" presId="urn:microsoft.com/office/officeart/2005/8/layout/chart3"/>
    <dgm:cxn modelId="{344D640F-915F-49B6-87B8-C8C5FBA379A8}" type="presParOf" srcId="{B481D330-0110-4519-868C-1821F5E7874A}" destId="{4238F4FC-A10D-493F-8E70-D24C75098FE7}" srcOrd="6" destOrd="0" presId="urn:microsoft.com/office/officeart/2005/8/layout/chart3"/>
    <dgm:cxn modelId="{812E15D3-B661-4B1B-8A9D-89EB55E6DD26}" type="presParOf" srcId="{B481D330-0110-4519-868C-1821F5E7874A}" destId="{2CFA82A1-BC75-499F-AF8F-277D974E3C2F}" srcOrd="7" destOrd="0" presId="urn:microsoft.com/office/officeart/2005/8/layout/chart3"/>
    <dgm:cxn modelId="{8C2FAC18-8C84-4AA4-A3E3-94C0A68D1117}" type="presParOf" srcId="{B481D330-0110-4519-868C-1821F5E7874A}" destId="{99E8350B-765F-4F67-8A5B-65894F82C942}" srcOrd="8" destOrd="0" presId="urn:microsoft.com/office/officeart/2005/8/layout/chart3"/>
    <dgm:cxn modelId="{D258F812-3B29-489E-8984-750DB6F6384B}" type="presParOf" srcId="{B481D330-0110-4519-868C-1821F5E7874A}" destId="{BFF43F75-E9A5-4222-9190-03F923DA2B8C}" srcOrd="9" destOrd="0" presId="urn:microsoft.com/office/officeart/2005/8/layout/chart3"/>
  </dgm:cxnLst>
  <dgm:bg>
    <a:effectLst>
      <a:outerShdw blurRad="50800" dist="38100" dir="5400000" algn="t" rotWithShape="0">
        <a:prstClr val="black">
          <a:alpha val="40000"/>
        </a:prstClr>
      </a:outerShdw>
    </a:effectLst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CD84-9418-4F40-93FA-59CE36F4D626}" type="datetimeFigureOut">
              <a:rPr lang="id-ID" smtClean="0"/>
              <a:pPr/>
              <a:t>31/12/2012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8E870-41A4-40C1-9D29-1DF08D87B7EB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1802" y="1500174"/>
            <a:ext cx="5857916" cy="2286016"/>
          </a:xfrm>
        </p:spPr>
        <p:txBody>
          <a:bodyPr>
            <a:prstTxWarp prst="textPlain">
              <a:avLst/>
            </a:prstTxWarp>
            <a:noAutofit/>
            <a:scene3d>
              <a:camera prst="perspectiveLeft"/>
              <a:lightRig rig="threePt" dir="t"/>
            </a:scene3d>
          </a:bodyPr>
          <a:lstStyle/>
          <a:p>
            <a:r>
              <a:rPr lang="id-ID" sz="4800" smtClean="0">
                <a:effectLst>
                  <a:reflection blurRad="6350" stA="55000" endA="300" endPos="45500" dir="5400000" sy="-100000" algn="bl" rotWithShape="0"/>
                </a:effectLst>
                <a:latin typeface="Rockwell Extra Bold" pitchFamily="18" charset="0"/>
              </a:rPr>
              <a:t>Ketahanan Nasional</a:t>
            </a:r>
            <a:endParaRPr lang="id-ID" sz="4800">
              <a:effectLst>
                <a:reflection blurRad="6350" stA="55000" endA="300" endPos="45500" dir="5400000" sy="-100000" algn="bl" rotWithShape="0"/>
              </a:effectLst>
              <a:latin typeface="Rockwell Extra Bol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496" y="6072182"/>
            <a:ext cx="4248150" cy="785818"/>
          </a:xfrm>
        </p:spPr>
        <p:txBody>
          <a:bodyPr>
            <a:noAutofit/>
          </a:bodyPr>
          <a:lstStyle/>
          <a:p>
            <a:pPr algn="r"/>
            <a:r>
              <a:rPr lang="id-ID" b="1" smtClean="0">
                <a:solidFill>
                  <a:srgbClr val="FFFF00"/>
                </a:solidFill>
              </a:rPr>
              <a:t>M Iwan Januar S.IKom</a:t>
            </a:r>
            <a:endParaRPr lang="id-ID" b="1">
              <a:solidFill>
                <a:srgbClr val="FFFF00"/>
              </a:solidFill>
            </a:endParaRPr>
          </a:p>
        </p:txBody>
      </p:sp>
      <p:pic>
        <p:nvPicPr>
          <p:cNvPr id="7" name="Picture 6" descr="img1511201210431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214554"/>
            <a:ext cx="3071834" cy="22860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petani-cabai-tersenyum-sejahtera-225x1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-17497"/>
            <a:ext cx="3071834" cy="218441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 descr="http://loveindonesia.okezone.com/showimage/index/fotounik/1394290175-357251ae-fe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81525"/>
            <a:ext cx="3071834" cy="22764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4286280" cy="1725602"/>
          </a:xfrm>
        </p:spPr>
        <p:txBody>
          <a:bodyPr>
            <a:noAutofit/>
          </a:bodyPr>
          <a:lstStyle/>
          <a:p>
            <a:pPr algn="l"/>
            <a:r>
              <a:rPr lang="id-ID" sz="36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erlin Sans FB Demi" pitchFamily="34" charset="0"/>
              </a:rPr>
              <a:t>Tujuan Nasional &amp; Falsafah Bangsa</a:t>
            </a:r>
            <a:endParaRPr lang="id-ID" sz="36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5786" y="1928802"/>
            <a:ext cx="3357586" cy="341632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90000" dist="508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3600" b="1" smtClean="0">
                <a:solidFill>
                  <a:schemeClr val="tx1"/>
                </a:solidFill>
              </a:rPr>
              <a:t>Termaktub dalam Pembukaan UUD 1945 </a:t>
            </a:r>
          </a:p>
          <a:p>
            <a:pPr algn="ctr"/>
            <a:r>
              <a:rPr lang="id-ID" sz="3600" b="1" smtClean="0">
                <a:solidFill>
                  <a:schemeClr val="tx1"/>
                </a:solidFill>
              </a:rPr>
              <a:t>dalam alinea 1, 2, 3 dan 4</a:t>
            </a:r>
            <a:endParaRPr lang="id-ID" sz="3600" b="1">
              <a:solidFill>
                <a:schemeClr val="tx1"/>
              </a:solidFill>
            </a:endParaRPr>
          </a:p>
        </p:txBody>
      </p:sp>
      <p:pic>
        <p:nvPicPr>
          <p:cNvPr id="10" name="Picture 9" descr="uud-1945-ilustrasi-_110818205611-4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571852"/>
            <a:ext cx="4550051" cy="3286148"/>
          </a:xfrm>
          <a:prstGeom prst="rect">
            <a:avLst/>
          </a:prstGeom>
        </p:spPr>
      </p:pic>
      <p:pic>
        <p:nvPicPr>
          <p:cNvPr id="11" name="Picture 10" descr="Sidang BPUPK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071546"/>
            <a:ext cx="3848874" cy="251459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57158" y="1428736"/>
            <a:ext cx="8501122" cy="542926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normAutofit/>
          </a:bodyPr>
          <a:lstStyle/>
          <a:p>
            <a:r>
              <a:rPr lang="id-ID" sz="36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erlin Sans FB Demi" pitchFamily="34" charset="0"/>
              </a:rPr>
              <a:t>Tujuan Nasional &amp; Falsafah Bangsa</a:t>
            </a:r>
            <a:endParaRPr lang="id-ID" sz="36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Autofit/>
          </a:bodyPr>
          <a:lstStyle/>
          <a:p>
            <a:r>
              <a:rPr lang="id-ID" sz="2500" b="1" smtClean="0">
                <a:solidFill>
                  <a:schemeClr val="bg1"/>
                </a:solidFill>
              </a:rPr>
              <a:t>Menghapuskan penjajahan di atas dunia</a:t>
            </a:r>
          </a:p>
          <a:p>
            <a:r>
              <a:rPr lang="id-ID" sz="2500" b="1" smtClean="0">
                <a:solidFill>
                  <a:schemeClr val="bg1"/>
                </a:solidFill>
              </a:rPr>
              <a:t>Mengantarkan </a:t>
            </a:r>
            <a:r>
              <a:rPr lang="id-ID" sz="2500" b="1" smtClean="0">
                <a:solidFill>
                  <a:schemeClr val="bg1"/>
                </a:solidFill>
              </a:rPr>
              <a:t>rakyat </a:t>
            </a:r>
            <a:r>
              <a:rPr lang="id-ID" sz="2500" b="1" smtClean="0">
                <a:solidFill>
                  <a:schemeClr val="bg1"/>
                </a:solidFill>
              </a:rPr>
              <a:t>Indonesia ke depan </a:t>
            </a:r>
            <a:r>
              <a:rPr lang="id-ID" sz="2500" b="1" smtClean="0">
                <a:solidFill>
                  <a:schemeClr val="bg1"/>
                </a:solidFill>
              </a:rPr>
              <a:t>pintu gerbang kemerdekaan Negara Indonesia yang merdeka, bersatu, berdaulat, adil dan </a:t>
            </a:r>
            <a:r>
              <a:rPr lang="id-ID" sz="2500" b="1" smtClean="0">
                <a:solidFill>
                  <a:schemeClr val="bg1"/>
                </a:solidFill>
              </a:rPr>
              <a:t>makmur</a:t>
            </a:r>
            <a:r>
              <a:rPr lang="id-ID" sz="2500" b="1" smtClean="0">
                <a:solidFill>
                  <a:schemeClr val="bg1"/>
                </a:solidFill>
              </a:rPr>
              <a:t>.</a:t>
            </a:r>
          </a:p>
          <a:p>
            <a:r>
              <a:rPr lang="id-ID" sz="2500" b="1" smtClean="0">
                <a:solidFill>
                  <a:schemeClr val="bg1"/>
                </a:solidFill>
              </a:rPr>
              <a:t>Berprinsip ketuhanan; Atas </a:t>
            </a:r>
            <a:r>
              <a:rPr lang="id-ID" sz="2500" b="1" smtClean="0">
                <a:solidFill>
                  <a:schemeClr val="bg1"/>
                </a:solidFill>
              </a:rPr>
              <a:t>berkat rahmat Allah Yang Maha Kuasa dan dengan didorongkan oleh keinginan luhur,</a:t>
            </a:r>
          </a:p>
          <a:p>
            <a:r>
              <a:rPr lang="id-ID" sz="2500" b="1" smtClean="0">
                <a:solidFill>
                  <a:schemeClr val="bg1"/>
                </a:solidFill>
              </a:rPr>
              <a:t>M</a:t>
            </a:r>
            <a:r>
              <a:rPr lang="id-ID" sz="2500" b="1" smtClean="0">
                <a:solidFill>
                  <a:schemeClr val="bg1"/>
                </a:solidFill>
              </a:rPr>
              <a:t>elindungi </a:t>
            </a:r>
            <a:r>
              <a:rPr lang="id-ID" sz="2500" b="1" smtClean="0">
                <a:solidFill>
                  <a:schemeClr val="bg1"/>
                </a:solidFill>
              </a:rPr>
              <a:t>segenap bangsa Indonesia dan seluruh tumpah darah Indonesia dan untuk memajukan kesejahteraan umum, mencerdaskan kehidupan </a:t>
            </a:r>
            <a:r>
              <a:rPr lang="sv-SE" sz="2500" b="1" smtClean="0">
                <a:solidFill>
                  <a:schemeClr val="bg1"/>
                </a:solidFill>
              </a:rPr>
              <a:t>bangsa, dan ikut melaksanakan ketertiban dunia yang berdasarkan</a:t>
            </a:r>
            <a:r>
              <a:rPr lang="id-ID" sz="2500" b="1" smtClean="0">
                <a:solidFill>
                  <a:schemeClr val="bg1"/>
                </a:solidFill>
              </a:rPr>
              <a:t> kemerdekaan, perdamaian abadi dan keadilan sosial</a:t>
            </a:r>
            <a:endParaRPr lang="id-ID" sz="25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14488"/>
            <a:ext cx="9144000" cy="5143512"/>
          </a:xfrm>
          <a:prstGeom prst="rect">
            <a:avLst/>
          </a:prstGeom>
          <a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48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rack and Bold" pitchFamily="2" charset="0"/>
              </a:rPr>
              <a:t>Pengertian Ketahanan Nasional</a:t>
            </a:r>
            <a:endParaRPr lang="id-ID" sz="4800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rack and Bold" pitchFamily="2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428596" y="1785926"/>
            <a:ext cx="8229600" cy="50720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softEdge rad="63500"/>
          </a:effectLst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Kondisi dinamis bangsa Indonesia yang meliputi segenap aspek kehidupan nasional yang terintegrasi.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Tannas berisi keuletan dan ketangguhan yang mengandung kemampuan untuk mengembangkan kekuataan nasional dalam menghadapi dan mengatasi segala tantangan, ancaman, hambatan dan gangguan baik yang datang dari LN/DN untuk menjamin identitas, integritas, kelangsungan hidup bangsa dan negara serta perjuangan mencapai tujuan nasionalnya.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d-ID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57158" y="5572140"/>
            <a:ext cx="3071834" cy="707886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id-ID" sz="4000" smtClean="0">
                <a:latin typeface="Eras Bold ITC" pitchFamily="34" charset="0"/>
              </a:rPr>
              <a:t>Ketahanan</a:t>
            </a:r>
            <a:endParaRPr lang="id-ID" sz="4000">
              <a:latin typeface="Eras Bold ITC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142977" y="714356"/>
          <a:ext cx="685804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500034" y="357166"/>
            <a:ext cx="2286016" cy="1571636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ounded Rectangle 10"/>
          <p:cNvSpPr/>
          <p:nvPr/>
        </p:nvSpPr>
        <p:spPr>
          <a:xfrm>
            <a:off x="214282" y="3009889"/>
            <a:ext cx="2286016" cy="1571636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ounded Rectangle 12"/>
          <p:cNvSpPr/>
          <p:nvPr/>
        </p:nvSpPr>
        <p:spPr>
          <a:xfrm>
            <a:off x="6643702" y="3141663"/>
            <a:ext cx="2286016" cy="1571636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ounded Rectangle 13"/>
          <p:cNvSpPr/>
          <p:nvPr/>
        </p:nvSpPr>
        <p:spPr>
          <a:xfrm>
            <a:off x="6572264" y="357166"/>
            <a:ext cx="2286016" cy="1571636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5643570" y="5500702"/>
            <a:ext cx="3071834" cy="707886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id-ID" sz="4000" smtClean="0">
                <a:latin typeface="Eras Bold ITC" pitchFamily="34" charset="0"/>
              </a:rPr>
              <a:t>Nasional</a:t>
            </a:r>
            <a:endParaRPr lang="id-ID" sz="4000">
              <a:latin typeface="Eras Bold ITC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28992" y="5286364"/>
            <a:ext cx="2286016" cy="13573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rgbClr val="FFC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74" y="714356"/>
            <a:ext cx="6329378" cy="1143000"/>
          </a:xfrm>
        </p:spPr>
        <p:txBody>
          <a:bodyPr>
            <a:normAutofit/>
          </a:bodyPr>
          <a:lstStyle/>
          <a:p>
            <a:r>
              <a:rPr lang="id-ID" sz="5400" smtClean="0">
                <a:solidFill>
                  <a:srgbClr val="FFFFFF"/>
                </a:solidFill>
                <a:latin typeface="Berlin Sans FB Demi" pitchFamily="34" charset="0"/>
              </a:rPr>
              <a:t>Asas-Asas Tannas</a:t>
            </a:r>
            <a:endParaRPr lang="id-ID" sz="5400">
              <a:solidFill>
                <a:srgbClr val="FFFFFF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313" y="2214554"/>
            <a:ext cx="7686700" cy="361474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id-ID" smtClean="0">
                <a:solidFill>
                  <a:srgbClr val="FFFF00"/>
                </a:solidFill>
                <a:latin typeface="Arial Rounded MT Bold" pitchFamily="34" charset="0"/>
              </a:rPr>
              <a:t>Asas kesejahteraan dan keamanan</a:t>
            </a:r>
          </a:p>
          <a:p>
            <a:pPr marL="514350" indent="-514350">
              <a:buFont typeface="+mj-lt"/>
              <a:buAutoNum type="alphaLcPeriod"/>
            </a:pPr>
            <a:r>
              <a:rPr lang="id-ID" smtClean="0">
                <a:solidFill>
                  <a:srgbClr val="FFFF00"/>
                </a:solidFill>
                <a:latin typeface="Arial Rounded MT Bold" pitchFamily="34" charset="0"/>
              </a:rPr>
              <a:t>Asas komprehensif integral dan menyeluruh terpadu</a:t>
            </a:r>
          </a:p>
          <a:p>
            <a:pPr marL="514350" indent="-514350">
              <a:buFont typeface="+mj-lt"/>
              <a:buAutoNum type="alphaLcPeriod"/>
            </a:pPr>
            <a:r>
              <a:rPr lang="id-ID" smtClean="0">
                <a:solidFill>
                  <a:srgbClr val="FFFF00"/>
                </a:solidFill>
                <a:latin typeface="Arial Rounded MT Bold" pitchFamily="34" charset="0"/>
              </a:rPr>
              <a:t>Asas mawas ke Dalam dan mawas ke Luar</a:t>
            </a:r>
          </a:p>
          <a:p>
            <a:pPr marL="514350" indent="-514350">
              <a:buFont typeface="+mj-lt"/>
              <a:buAutoNum type="alphaLcPeriod"/>
            </a:pPr>
            <a:r>
              <a:rPr lang="id-ID" smtClean="0">
                <a:solidFill>
                  <a:srgbClr val="FFFF00"/>
                </a:solidFill>
                <a:latin typeface="Arial Rounded MT Bold" pitchFamily="34" charset="0"/>
              </a:rPr>
              <a:t>Asas kekeluargaan</a:t>
            </a:r>
            <a:endParaRPr lang="id-ID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468" y="285728"/>
            <a:ext cx="6115064" cy="101122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Sifat </a:t>
            </a:r>
            <a:r>
              <a:rPr lang="id-ID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TANNAS</a:t>
            </a:r>
            <a:endParaRPr lang="id-ID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643174" y="1571612"/>
          <a:ext cx="4387482" cy="3964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20" y="1142984"/>
            <a:ext cx="2071702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id-ID" sz="1600" b="1" smtClean="0">
                <a:solidFill>
                  <a:schemeClr val="tx1"/>
                </a:solidFill>
              </a:rPr>
              <a:t> Tidak mudah menyerah</a:t>
            </a:r>
          </a:p>
          <a:p>
            <a:pPr>
              <a:buFont typeface="Courier New" pitchFamily="49" charset="0"/>
              <a:buChar char="o"/>
            </a:pPr>
            <a:r>
              <a:rPr lang="id-ID" sz="1600" b="1" smtClean="0">
                <a:solidFill>
                  <a:schemeClr val="tx1"/>
                </a:solidFill>
              </a:rPr>
              <a:t> Percaya pada kemampuan sendiri</a:t>
            </a:r>
          </a:p>
          <a:p>
            <a:pPr>
              <a:buFont typeface="Courier New" pitchFamily="49" charset="0"/>
              <a:buChar char="o"/>
            </a:pPr>
            <a:r>
              <a:rPr lang="id-ID" sz="1600" b="1" smtClean="0">
                <a:solidFill>
                  <a:schemeClr val="tx1"/>
                </a:solidFill>
              </a:rPr>
              <a:t> Menjaga identitas &amp; integritas serta kepribadian bangsa</a:t>
            </a:r>
            <a:endParaRPr lang="id-ID" sz="1600" b="1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724400"/>
            <a:ext cx="2071702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d-ID" sz="1600" b="1" smtClean="0">
                <a:solidFill>
                  <a:schemeClr val="tx1"/>
                </a:solidFill>
              </a:rPr>
              <a:t>Semakin tinggi Tannas semakin tinggi wibawa negara</a:t>
            </a:r>
            <a:endParaRPr lang="id-ID" sz="1600" b="1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4714884"/>
            <a:ext cx="1643074" cy="180974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1600" b="1" smtClean="0">
                <a:solidFill>
                  <a:schemeClr val="tx1"/>
                </a:solidFill>
              </a:rPr>
              <a:t>Tidak mengandalkan konfrontatif dan antagonistis juga ke</a:t>
            </a:r>
            <a:r>
              <a:rPr lang="id-ID" sz="1600" b="1" i="1" smtClean="0">
                <a:solidFill>
                  <a:schemeClr val="tx1"/>
                </a:solidFill>
              </a:rPr>
              <a:t>k</a:t>
            </a:r>
            <a:r>
              <a:rPr lang="id-ID" sz="1600" b="1" smtClean="0">
                <a:solidFill>
                  <a:schemeClr val="tx1"/>
                </a:solidFill>
              </a:rPr>
              <a:t>uatan tapi konsultatif dan kerjasama</a:t>
            </a:r>
            <a:endParaRPr lang="id-ID" sz="1600" b="1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1125538"/>
            <a:ext cx="1714512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d-ID" sz="1600" b="1" smtClean="0">
                <a:solidFill>
                  <a:schemeClr val="tx1"/>
                </a:solidFill>
              </a:rPr>
              <a:t>Tidak statis melainkan dapat meningkat atau menurun tergantung situasi &amp; kondisi</a:t>
            </a:r>
            <a:endParaRPr lang="id-ID" sz="1600" b="1">
              <a:solidFill>
                <a:schemeClr val="tx1"/>
              </a:solidFill>
            </a:endParaRPr>
          </a:p>
        </p:txBody>
      </p:sp>
      <p:cxnSp>
        <p:nvCxnSpPr>
          <p:cNvPr id="12" name="Shape 11"/>
          <p:cNvCxnSpPr>
            <a:endCxn id="7" idx="2"/>
          </p:cNvCxnSpPr>
          <p:nvPr/>
        </p:nvCxnSpPr>
        <p:spPr>
          <a:xfrm rot="10800000">
            <a:off x="1321572" y="2958866"/>
            <a:ext cx="1393041" cy="541572"/>
          </a:xfrm>
          <a:prstGeom prst="bentConnector2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hape 13"/>
          <p:cNvCxnSpPr/>
          <p:nvPr/>
        </p:nvCxnSpPr>
        <p:spPr>
          <a:xfrm rot="10800000" flipV="1">
            <a:off x="1285852" y="3571876"/>
            <a:ext cx="1393041" cy="1152524"/>
          </a:xfrm>
          <a:prstGeom prst="bentConnector2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hape 15"/>
          <p:cNvCxnSpPr>
            <a:endCxn id="10" idx="2"/>
          </p:cNvCxnSpPr>
          <p:nvPr/>
        </p:nvCxnSpPr>
        <p:spPr>
          <a:xfrm flipV="1">
            <a:off x="6929454" y="2695198"/>
            <a:ext cx="1214446" cy="805240"/>
          </a:xfrm>
          <a:prstGeom prst="bentConnector2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endCxn id="9" idx="0"/>
          </p:cNvCxnSpPr>
          <p:nvPr/>
        </p:nvCxnSpPr>
        <p:spPr>
          <a:xfrm rot="16200000" flipH="1">
            <a:off x="6983032" y="3589735"/>
            <a:ext cx="1143008" cy="1107289"/>
          </a:xfrm>
          <a:prstGeom prst="bentConnector3">
            <a:avLst>
              <a:gd name="adj1" fmla="val -149"/>
            </a:avLst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6257940" cy="121442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id-ID"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Aspek –aspek Yang Mempengaruhi Tannas</a:t>
            </a:r>
            <a:endParaRPr lang="id-ID" sz="32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1044748" y="1000108"/>
          <a:ext cx="7054503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29454" y="4370457"/>
            <a:ext cx="2071702" cy="707886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000" b="1" smtClean="0">
                <a:solidFill>
                  <a:schemeClr val="tx1"/>
                </a:solidFill>
              </a:rPr>
              <a:t>POLUGRI &amp; POLDAGRI</a:t>
            </a:r>
            <a:endParaRPr lang="id-ID" sz="2000" b="1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6578" y="1428736"/>
            <a:ext cx="2071702" cy="101566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id-ID" sz="2000" b="1" smtClean="0">
                <a:solidFill>
                  <a:schemeClr val="tx1"/>
                </a:solidFill>
              </a:rPr>
              <a:t> Liberalisme</a:t>
            </a:r>
          </a:p>
          <a:p>
            <a:pPr algn="r">
              <a:buFont typeface="Arial" pitchFamily="34" charset="0"/>
              <a:buChar char="•"/>
            </a:pPr>
            <a:r>
              <a:rPr lang="id-ID" sz="2000" b="1" smtClean="0">
                <a:solidFill>
                  <a:schemeClr val="tx1"/>
                </a:solidFill>
              </a:rPr>
              <a:t> </a:t>
            </a:r>
            <a:r>
              <a:rPr lang="id-ID" sz="2000" b="1" smtClean="0">
                <a:solidFill>
                  <a:schemeClr val="tx1"/>
                </a:solidFill>
              </a:rPr>
              <a:t>Komunisme</a:t>
            </a:r>
          </a:p>
          <a:p>
            <a:pPr algn="r">
              <a:buFont typeface="Arial" pitchFamily="34" charset="0"/>
              <a:buChar char="•"/>
            </a:pPr>
            <a:r>
              <a:rPr lang="id-ID" sz="2000" b="1" smtClean="0">
                <a:solidFill>
                  <a:schemeClr val="tx1"/>
                </a:solidFill>
              </a:rPr>
              <a:t> </a:t>
            </a:r>
            <a:r>
              <a:rPr lang="id-ID" sz="2000" b="1" smtClean="0">
                <a:solidFill>
                  <a:schemeClr val="tx1"/>
                </a:solidFill>
              </a:rPr>
              <a:t>Agama</a:t>
            </a:r>
            <a:endParaRPr lang="id-ID" sz="200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5715016"/>
            <a:ext cx="4286280" cy="92333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smtClean="0">
                <a:solidFill>
                  <a:schemeClr val="tx1"/>
                </a:solidFill>
              </a:rPr>
              <a:t> - Perekonomian dunia   - Ekonomi RI  </a:t>
            </a:r>
          </a:p>
          <a:p>
            <a:r>
              <a:rPr lang="id-ID" b="1" smtClean="0">
                <a:solidFill>
                  <a:schemeClr val="tx1"/>
                </a:solidFill>
              </a:rPr>
              <a:t>- Kesejahteraan umum &amp; menghilangkan kesenjangan</a:t>
            </a: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124235"/>
            <a:ext cx="2071702" cy="120032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Struktur Sosial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Kebudayaan RI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Integrasi Bangsa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Ketahanan Sosbud</a:t>
            </a: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571612"/>
            <a:ext cx="2071702" cy="203132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Postur kekuatan Hankam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 </a:t>
            </a:r>
            <a:r>
              <a:rPr lang="id-ID" b="1" smtClean="0">
                <a:solidFill>
                  <a:schemeClr val="tx1"/>
                </a:solidFill>
              </a:rPr>
              <a:t>Pembangunan kekuatan Hankam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 </a:t>
            </a:r>
            <a:r>
              <a:rPr lang="id-ID" b="1" smtClean="0">
                <a:solidFill>
                  <a:schemeClr val="tx1"/>
                </a:solidFill>
              </a:rPr>
              <a:t>Geopolitik &amp;  Geostrategis</a:t>
            </a:r>
          </a:p>
          <a:p>
            <a:pPr algn="r">
              <a:buFont typeface="Arial" pitchFamily="34" charset="0"/>
              <a:buChar char="•"/>
            </a:pPr>
            <a:r>
              <a:rPr lang="id-ID" b="1" smtClean="0">
                <a:solidFill>
                  <a:schemeClr val="tx1"/>
                </a:solidFill>
              </a:rPr>
              <a:t> </a:t>
            </a:r>
            <a:r>
              <a:rPr lang="id-ID" b="1" smtClean="0">
                <a:solidFill>
                  <a:schemeClr val="tx1"/>
                </a:solidFill>
              </a:rPr>
              <a:t>Gejolak DN</a:t>
            </a:r>
          </a:p>
        </p:txBody>
      </p:sp>
      <p:cxnSp>
        <p:nvCxnSpPr>
          <p:cNvPr id="10" name="Elbow Connector 9"/>
          <p:cNvCxnSpPr>
            <a:endCxn id="8" idx="3"/>
          </p:cNvCxnSpPr>
          <p:nvPr/>
        </p:nvCxnSpPr>
        <p:spPr>
          <a:xfrm rot="10800000" flipV="1">
            <a:off x="2357422" y="1857363"/>
            <a:ext cx="1143008" cy="729911"/>
          </a:xfrm>
          <a:prstGeom prst="bentConnector3">
            <a:avLst>
              <a:gd name="adj1" fmla="val 63134"/>
            </a:avLst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6" idx="0"/>
          </p:cNvCxnSpPr>
          <p:nvPr/>
        </p:nvCxnSpPr>
        <p:spPr>
          <a:xfrm rot="5400000">
            <a:off x="4393405" y="5536421"/>
            <a:ext cx="357190" cy="158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>
            <a:off x="6286512" y="4286256"/>
            <a:ext cx="571504" cy="43814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857884" y="1928802"/>
            <a:ext cx="928694" cy="158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endCxn id="7" idx="3"/>
          </p:cNvCxnSpPr>
          <p:nvPr/>
        </p:nvCxnSpPr>
        <p:spPr>
          <a:xfrm rot="5400000">
            <a:off x="2138350" y="4005262"/>
            <a:ext cx="866772" cy="571504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318</Words>
  <Application>Microsoft Office PowerPoint</Application>
  <PresentationFormat>On-screen Show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Ketahanan Nasional</vt:lpstr>
      <vt:lpstr>Tujuan Nasional &amp; Falsafah Bangsa</vt:lpstr>
      <vt:lpstr>Tujuan Nasional &amp; Falsafah Bangsa</vt:lpstr>
      <vt:lpstr>Pengertian Ketahanan Nasional</vt:lpstr>
      <vt:lpstr>Slide 5</vt:lpstr>
      <vt:lpstr>Asas-Asas Tannas</vt:lpstr>
      <vt:lpstr>Sifat TANNAS</vt:lpstr>
      <vt:lpstr>Aspek –aspek Yang Mempengaruhi Tannas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Ketahanan Nasional</dc:title>
  <dc:creator>Windows 7</dc:creator>
  <cp:lastModifiedBy>Windows 7</cp:lastModifiedBy>
  <cp:revision>59</cp:revision>
  <dcterms:created xsi:type="dcterms:W3CDTF">2012-01-04T10:00:21Z</dcterms:created>
  <dcterms:modified xsi:type="dcterms:W3CDTF">2012-12-31T10:42:32Z</dcterms:modified>
</cp:coreProperties>
</file>